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54F7DC-6789-4303-AD76-F945E6AECE0F}"/>
              </a:ext>
            </a:extLst>
          </p:cNvPr>
          <p:cNvSpPr/>
          <p:nvPr/>
        </p:nvSpPr>
        <p:spPr>
          <a:xfrm>
            <a:off x="2392327" y="273735"/>
            <a:ext cx="5680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843C0C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ПЕДАГОГИЧЕСКИЙ</a:t>
            </a:r>
            <a:r>
              <a:rPr lang="ru-RU" sz="3600" i="1" dirty="0">
                <a:solidFill>
                  <a:srgbClr val="843C0C"/>
                </a:solidFill>
                <a:latin typeface="Rockwell Condensed" panose="020606030504050201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>
                <a:solidFill>
                  <a:srgbClr val="843C0C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СОВЕТ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0DE136-77AF-465A-AAA3-1F39E627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98" y="3299313"/>
            <a:ext cx="6669602" cy="338357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E11DDF-3EEE-4CEA-A02F-354455BA70ED}"/>
              </a:ext>
            </a:extLst>
          </p:cNvPr>
          <p:cNvSpPr/>
          <p:nvPr/>
        </p:nvSpPr>
        <p:spPr>
          <a:xfrm>
            <a:off x="1606549" y="920066"/>
            <a:ext cx="72517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i="1" cap="none" spc="0" dirty="0">
                <a:ln/>
                <a:solidFill>
                  <a:schemeClr val="accent3"/>
                </a:solidFill>
                <a:effectLst/>
              </a:rPr>
              <a:t>Тема «Совершенствование системы повышения профессионального уровня педагогов дополнительного образования через составления дополнительной общеобразовательной программы»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DAF635-273B-49C4-A76E-0FB61950A2DA}"/>
              </a:ext>
            </a:extLst>
          </p:cNvPr>
          <p:cNvSpPr/>
          <p:nvPr/>
        </p:nvSpPr>
        <p:spPr>
          <a:xfrm>
            <a:off x="3785958" y="2371299"/>
            <a:ext cx="28928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30.03.2022 года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13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54F7DC-6789-4303-AD76-F945E6AECE0F}"/>
              </a:ext>
            </a:extLst>
          </p:cNvPr>
          <p:cNvSpPr/>
          <p:nvPr/>
        </p:nvSpPr>
        <p:spPr>
          <a:xfrm>
            <a:off x="2392327" y="273735"/>
            <a:ext cx="285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843C0C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63A49F-61CB-49A3-B5CA-26B3E493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473" y="2881189"/>
            <a:ext cx="1687548" cy="225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511BE0-9568-4C4F-A2C4-E7FCE360B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8" t="13078"/>
          <a:stretch/>
        </p:blipFill>
        <p:spPr>
          <a:xfrm>
            <a:off x="2471791" y="3719589"/>
            <a:ext cx="1658582" cy="221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D9DE01-5422-4B36-B4E5-4E77C441B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54" r="25358"/>
          <a:stretch/>
        </p:blipFill>
        <p:spPr>
          <a:xfrm>
            <a:off x="4453694" y="4331687"/>
            <a:ext cx="1658582" cy="225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A8D599-E80F-4116-8763-E786E094EF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60" r="13078"/>
          <a:stretch/>
        </p:blipFill>
        <p:spPr>
          <a:xfrm>
            <a:off x="630572" y="2642396"/>
            <a:ext cx="1658581" cy="225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DF62AF0-F7D4-4DA7-8B31-C8776C77F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452" y="3665007"/>
            <a:ext cx="1687547" cy="225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2092139-0821-463A-B60E-78E21913BC5C}"/>
              </a:ext>
            </a:extLst>
          </p:cNvPr>
          <p:cNvSpPr/>
          <p:nvPr/>
        </p:nvSpPr>
        <p:spPr>
          <a:xfrm>
            <a:off x="762001" y="230333"/>
            <a:ext cx="3020976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стареет в былых надеждах. </a:t>
            </a:r>
          </a:p>
          <a:p>
            <a:r>
              <a:rPr lang="ru-RU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сегодня, как и вчера,</a:t>
            </a:r>
          </a:p>
          <a:p>
            <a:r>
              <a:rPr lang="ru-RU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плечах эту землю держат</a:t>
            </a:r>
          </a:p>
          <a:p>
            <a:r>
              <a:rPr lang="ru-RU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несут на себе МАСТЕРА. </a:t>
            </a:r>
          </a:p>
          <a:p>
            <a:r>
              <a:rPr lang="ru-RU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 Рождественский</a:t>
            </a:r>
          </a:p>
          <a:p>
            <a:pPr algn="ctr"/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39C6C0-A613-4992-9561-E451BC2D2760}"/>
              </a:ext>
            </a:extLst>
          </p:cNvPr>
          <p:cNvSpPr/>
          <p:nvPr/>
        </p:nvSpPr>
        <p:spPr>
          <a:xfrm>
            <a:off x="6003631" y="296733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04EA85C-D917-4188-931B-4C7FA3C0F273}"/>
              </a:ext>
            </a:extLst>
          </p:cNvPr>
          <p:cNvSpPr/>
          <p:nvPr/>
        </p:nvSpPr>
        <p:spPr>
          <a:xfrm>
            <a:off x="3563728" y="197535"/>
            <a:ext cx="59485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слова поэта полностью относятся к удивительной профессии - педагог дополнительного образования. "Труд, творчество, талант" - три важных понятия, неразрывно связанных с профессией педагога-мастера.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процессе работы педагогического совета педагоги –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В.Г., Исаева Т.Я., Теплых Т.Я. поделились реализацией своих рабочих программ через деятельность детских объединений.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Педагог-исследователь Шах О.В рассказала о подготовки  индивидуальной ( авторской) программы для профессионального роста педагога дополнительного образования как форма повышения педагогической компетентности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318278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54F7DC-6789-4303-AD76-F945E6AECE0F}"/>
              </a:ext>
            </a:extLst>
          </p:cNvPr>
          <p:cNvSpPr/>
          <p:nvPr/>
        </p:nvSpPr>
        <p:spPr>
          <a:xfrm>
            <a:off x="2392327" y="273735"/>
            <a:ext cx="285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843C0C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1000A-3CC2-49A2-B1B2-219BD192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1572">
            <a:off x="491309" y="4559300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3351CA-4774-451F-AD68-6D2A94C2B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2914">
            <a:off x="2347460" y="4559300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36BCF1-C060-4303-BBD5-E9B3FA7E2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5715">
            <a:off x="4158179" y="4546579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A3E61E-1E71-42F9-A514-97C0D57E4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3599">
            <a:off x="5977868" y="4546578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5470B6-B949-43FE-83E2-5679A8767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3789">
            <a:off x="7815535" y="4533857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40596B-5762-47D3-915A-8014B4B0C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08" y="520716"/>
            <a:ext cx="2781300" cy="370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2BEEF-C6DF-4B69-B77F-5D3F4F340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830" y="547995"/>
            <a:ext cx="2847975" cy="379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2092139-0821-463A-B60E-78E21913BC5C}"/>
              </a:ext>
            </a:extLst>
          </p:cNvPr>
          <p:cNvSpPr/>
          <p:nvPr/>
        </p:nvSpPr>
        <p:spPr>
          <a:xfrm>
            <a:off x="3919544" y="417362"/>
            <a:ext cx="2781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39C6C0-A613-4992-9561-E451BC2D2760}"/>
              </a:ext>
            </a:extLst>
          </p:cNvPr>
          <p:cNvSpPr/>
          <p:nvPr/>
        </p:nvSpPr>
        <p:spPr>
          <a:xfrm>
            <a:off x="6003631" y="296733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04EA85C-D917-4188-931B-4C7FA3C0F273}"/>
              </a:ext>
            </a:extLst>
          </p:cNvPr>
          <p:cNvSpPr/>
          <p:nvPr/>
        </p:nvSpPr>
        <p:spPr>
          <a:xfrm>
            <a:off x="4669089" y="48030"/>
            <a:ext cx="522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1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BAAC3B-C39F-43C9-A366-D6BC9B8897CE}"/>
              </a:ext>
            </a:extLst>
          </p:cNvPr>
          <p:cNvSpPr/>
          <p:nvPr/>
        </p:nvSpPr>
        <p:spPr>
          <a:xfrm>
            <a:off x="3241961" y="300005"/>
            <a:ext cx="4187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включение каждого педагога в процессе групповой работы повысила  познавательную мотивацию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65EF3E-8FEC-486E-8539-9B7E0682D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0208" y="1296679"/>
            <a:ext cx="2318153" cy="3090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60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54F7DC-6789-4303-AD76-F945E6AECE0F}"/>
              </a:ext>
            </a:extLst>
          </p:cNvPr>
          <p:cNvSpPr/>
          <p:nvPr/>
        </p:nvSpPr>
        <p:spPr>
          <a:xfrm>
            <a:off x="2392327" y="273735"/>
            <a:ext cx="285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843C0C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1000A-3CC2-49A2-B1B2-219BD192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1508">
            <a:off x="8125052" y="3089712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3351CA-4774-451F-AD68-6D2A94C2B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2914">
            <a:off x="656611" y="3150240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36BCF1-C060-4303-BBD5-E9B3FA7E2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472" y="4572683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A3E61E-1E71-42F9-A514-97C0D57E4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5209">
            <a:off x="6230015" y="4141838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5470B6-B949-43FE-83E2-5679A8767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27643">
            <a:off x="2497393" y="4219374"/>
            <a:ext cx="1466850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DF62AF0-F7D4-4DA7-8B31-C8776C77F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14" y="296143"/>
            <a:ext cx="1923287" cy="256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39C6C0-A613-4992-9561-E451BC2D2760}"/>
              </a:ext>
            </a:extLst>
          </p:cNvPr>
          <p:cNvSpPr/>
          <p:nvPr/>
        </p:nvSpPr>
        <p:spPr>
          <a:xfrm>
            <a:off x="6003631" y="296733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8EA5F7-4748-41B0-B78E-94E7BD913490}"/>
              </a:ext>
            </a:extLst>
          </p:cNvPr>
          <p:cNvSpPr/>
          <p:nvPr/>
        </p:nvSpPr>
        <p:spPr>
          <a:xfrm>
            <a:off x="3026690" y="525940"/>
            <a:ext cx="5831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Михайловская Е.Н и Ибраева Ш.К. на педсовете провели работу в творческой гостиной- деловые игры и тренинги.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способствовало развитию позитивного самопознания, возможность заимствовать элементы педагогического опыта в процессе общения друг с другом. Согласовать свои действия, действовать совместно, с коллегами в обстановке творческого взаимодействия и сотрудничества.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33487591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217</Words>
  <Application>Microsoft Office PowerPoint</Application>
  <PresentationFormat>Широкоэкранный</PresentationFormat>
  <Paragraphs>25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Cambria</vt:lpstr>
      <vt:lpstr>Rockwell Condensed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Metodist</cp:lastModifiedBy>
  <cp:revision>12</cp:revision>
  <dcterms:created xsi:type="dcterms:W3CDTF">2022-04-18T05:33:02Z</dcterms:created>
  <dcterms:modified xsi:type="dcterms:W3CDTF">2022-04-18T11:40:19Z</dcterms:modified>
</cp:coreProperties>
</file>